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59" r:id="rId6"/>
    <p:sldId id="268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Merriweather" panose="00000500000000000000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4D21CE-BA93-4B43-AAB3-4AC6032AB1C3}" v="7" dt="2024-10-19T13:43:54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ram reddy Cheruku" userId="2aa6e3952073946d" providerId="LiveId" clId="{404D21CE-BA93-4B43-AAB3-4AC6032AB1C3}"/>
    <pc:docChg chg="custSel addSld delSld modSld modMainMaster">
      <pc:chgData name="Abhiram reddy Cheruku" userId="2aa6e3952073946d" providerId="LiveId" clId="{404D21CE-BA93-4B43-AAB3-4AC6032AB1C3}" dt="2024-10-19T14:30:29.353" v="96" actId="478"/>
      <pc:docMkLst>
        <pc:docMk/>
      </pc:docMkLst>
      <pc:sldChg chg="delSp modSp mod">
        <pc:chgData name="Abhiram reddy Cheruku" userId="2aa6e3952073946d" providerId="LiveId" clId="{404D21CE-BA93-4B43-AAB3-4AC6032AB1C3}" dt="2024-10-19T13:15:28.315" v="36" actId="478"/>
        <pc:sldMkLst>
          <pc:docMk/>
          <pc:sldMk cId="0" sldId="256"/>
        </pc:sldMkLst>
        <pc:spChg chg="del">
          <ac:chgData name="Abhiram reddy Cheruku" userId="2aa6e3952073946d" providerId="LiveId" clId="{404D21CE-BA93-4B43-AAB3-4AC6032AB1C3}" dt="2024-10-19T13:15:28.315" v="36" actId="478"/>
          <ac:spMkLst>
            <pc:docMk/>
            <pc:sldMk cId="0" sldId="256"/>
            <ac:spMk id="6" creationId="{00000000-0000-0000-0000-000000000000}"/>
          </ac:spMkLst>
        </pc:spChg>
        <pc:spChg chg="mod">
          <ac:chgData name="Abhiram reddy Cheruku" userId="2aa6e3952073946d" providerId="LiveId" clId="{404D21CE-BA93-4B43-AAB3-4AC6032AB1C3}" dt="2024-10-19T13:15:25.427" v="34" actId="20577"/>
          <ac:spMkLst>
            <pc:docMk/>
            <pc:sldMk cId="0" sldId="256"/>
            <ac:spMk id="8" creationId="{00000000-0000-0000-0000-000000000000}"/>
          </ac:spMkLst>
        </pc:spChg>
        <pc:picChg chg="del">
          <ac:chgData name="Abhiram reddy Cheruku" userId="2aa6e3952073946d" providerId="LiveId" clId="{404D21CE-BA93-4B43-AAB3-4AC6032AB1C3}" dt="2024-10-19T13:15:27.465" v="35" actId="478"/>
          <ac:picMkLst>
            <pc:docMk/>
            <pc:sldMk cId="0" sldId="256"/>
            <ac:picMk id="7" creationId="{00000000-0000-0000-0000-000000000000}"/>
          </ac:picMkLst>
        </pc:picChg>
      </pc:sldChg>
      <pc:sldChg chg="new del">
        <pc:chgData name="Abhiram reddy Cheruku" userId="2aa6e3952073946d" providerId="LiveId" clId="{404D21CE-BA93-4B43-AAB3-4AC6032AB1C3}" dt="2024-10-19T14:07:28.867" v="95" actId="47"/>
        <pc:sldMkLst>
          <pc:docMk/>
          <pc:sldMk cId="3794213370" sldId="266"/>
        </pc:sldMkLst>
      </pc:sldChg>
      <pc:sldChg chg="addSp delSp modSp new mod">
        <pc:chgData name="Abhiram reddy Cheruku" userId="2aa6e3952073946d" providerId="LiveId" clId="{404D21CE-BA93-4B43-AAB3-4AC6032AB1C3}" dt="2024-10-19T13:39:05.426" v="71" actId="1076"/>
        <pc:sldMkLst>
          <pc:docMk/>
          <pc:sldMk cId="4180499476" sldId="267"/>
        </pc:sldMkLst>
        <pc:spChg chg="add del mod">
          <ac:chgData name="Abhiram reddy Cheruku" userId="2aa6e3952073946d" providerId="LiveId" clId="{404D21CE-BA93-4B43-AAB3-4AC6032AB1C3}" dt="2024-10-19T13:34:39.727" v="49" actId="478"/>
          <ac:spMkLst>
            <pc:docMk/>
            <pc:sldMk cId="4180499476" sldId="267"/>
            <ac:spMk id="2" creationId="{0BDD4524-C920-5248-2CD2-7AC1372FE701}"/>
          </ac:spMkLst>
        </pc:spChg>
        <pc:spChg chg="add mod">
          <ac:chgData name="Abhiram reddy Cheruku" userId="2aa6e3952073946d" providerId="LiveId" clId="{404D21CE-BA93-4B43-AAB3-4AC6032AB1C3}" dt="2024-10-19T13:35:55.864" v="59" actId="14100"/>
          <ac:spMkLst>
            <pc:docMk/>
            <pc:sldMk cId="4180499476" sldId="267"/>
            <ac:spMk id="3" creationId="{EB2624E3-86DC-1552-DBE1-43DB0FC9369E}"/>
          </ac:spMkLst>
        </pc:spChg>
        <pc:spChg chg="add mod">
          <ac:chgData name="Abhiram reddy Cheruku" userId="2aa6e3952073946d" providerId="LiveId" clId="{404D21CE-BA93-4B43-AAB3-4AC6032AB1C3}" dt="2024-10-19T13:38:43.549" v="69" actId="255"/>
          <ac:spMkLst>
            <pc:docMk/>
            <pc:sldMk cId="4180499476" sldId="267"/>
            <ac:spMk id="6" creationId="{53FDED11-1645-D504-71A5-33B00F06F3C8}"/>
          </ac:spMkLst>
        </pc:spChg>
        <pc:picChg chg="add mod">
          <ac:chgData name="Abhiram reddy Cheruku" userId="2aa6e3952073946d" providerId="LiveId" clId="{404D21CE-BA93-4B43-AAB3-4AC6032AB1C3}" dt="2024-10-19T13:39:05.426" v="71" actId="1076"/>
          <ac:picMkLst>
            <pc:docMk/>
            <pc:sldMk cId="4180499476" sldId="267"/>
            <ac:picMk id="5" creationId="{FE17EE8A-8FD5-2F31-7BFD-223713AF8268}"/>
          </ac:picMkLst>
        </pc:picChg>
      </pc:sldChg>
      <pc:sldChg chg="addSp delSp modSp new mod">
        <pc:chgData name="Abhiram reddy Cheruku" userId="2aa6e3952073946d" providerId="LiveId" clId="{404D21CE-BA93-4B43-AAB3-4AC6032AB1C3}" dt="2024-10-19T13:44:25.410" v="94" actId="14100"/>
        <pc:sldMkLst>
          <pc:docMk/>
          <pc:sldMk cId="816928181" sldId="268"/>
        </pc:sldMkLst>
        <pc:picChg chg="add del mod">
          <ac:chgData name="Abhiram reddy Cheruku" userId="2aa6e3952073946d" providerId="LiveId" clId="{404D21CE-BA93-4B43-AAB3-4AC6032AB1C3}" dt="2024-10-19T13:42:44.095" v="78" actId="478"/>
          <ac:picMkLst>
            <pc:docMk/>
            <pc:sldMk cId="816928181" sldId="268"/>
            <ac:picMk id="3" creationId="{088FFA6F-E2E2-C6CA-0804-EA054770EEAD}"/>
          </ac:picMkLst>
        </pc:picChg>
        <pc:picChg chg="add del mod">
          <ac:chgData name="Abhiram reddy Cheruku" userId="2aa6e3952073946d" providerId="LiveId" clId="{404D21CE-BA93-4B43-AAB3-4AC6032AB1C3}" dt="2024-10-19T13:42:44.095" v="78" actId="478"/>
          <ac:picMkLst>
            <pc:docMk/>
            <pc:sldMk cId="816928181" sldId="268"/>
            <ac:picMk id="5" creationId="{DF4E0D79-0E2B-989E-39E0-64F5D386270E}"/>
          </ac:picMkLst>
        </pc:picChg>
        <pc:picChg chg="add del mod">
          <ac:chgData name="Abhiram reddy Cheruku" userId="2aa6e3952073946d" providerId="LiveId" clId="{404D21CE-BA93-4B43-AAB3-4AC6032AB1C3}" dt="2024-10-19T13:42:44.095" v="78" actId="478"/>
          <ac:picMkLst>
            <pc:docMk/>
            <pc:sldMk cId="816928181" sldId="268"/>
            <ac:picMk id="7" creationId="{4499F0A8-9FEE-D0C9-C8EF-0F83FBF84C94}"/>
          </ac:picMkLst>
        </pc:picChg>
        <pc:picChg chg="add mod">
          <ac:chgData name="Abhiram reddy Cheruku" userId="2aa6e3952073946d" providerId="LiveId" clId="{404D21CE-BA93-4B43-AAB3-4AC6032AB1C3}" dt="2024-10-19T13:44:25.410" v="94" actId="14100"/>
          <ac:picMkLst>
            <pc:docMk/>
            <pc:sldMk cId="816928181" sldId="268"/>
            <ac:picMk id="9" creationId="{8D36104A-F9DE-86B1-A689-457392878A24}"/>
          </ac:picMkLst>
        </pc:picChg>
        <pc:picChg chg="add mod">
          <ac:chgData name="Abhiram reddy Cheruku" userId="2aa6e3952073946d" providerId="LiveId" clId="{404D21CE-BA93-4B43-AAB3-4AC6032AB1C3}" dt="2024-10-19T13:44:00.109" v="89" actId="1076"/>
          <ac:picMkLst>
            <pc:docMk/>
            <pc:sldMk cId="816928181" sldId="268"/>
            <ac:picMk id="11" creationId="{DF25BBC5-DE9D-69C6-951C-3D84C02CDBDD}"/>
          </ac:picMkLst>
        </pc:picChg>
        <pc:picChg chg="add mod">
          <ac:chgData name="Abhiram reddy Cheruku" userId="2aa6e3952073946d" providerId="LiveId" clId="{404D21CE-BA93-4B43-AAB3-4AC6032AB1C3}" dt="2024-10-19T13:44:12.690" v="92" actId="14100"/>
          <ac:picMkLst>
            <pc:docMk/>
            <pc:sldMk cId="816928181" sldId="268"/>
            <ac:picMk id="13" creationId="{A2EC8D89-1A1D-5A0D-09BA-AB5CA755417D}"/>
          </ac:picMkLst>
        </pc:picChg>
      </pc:sldChg>
      <pc:sldMasterChg chg="modSldLayout">
        <pc:chgData name="Abhiram reddy Cheruku" userId="2aa6e3952073946d" providerId="LiveId" clId="{404D21CE-BA93-4B43-AAB3-4AC6032AB1C3}" dt="2024-10-19T14:30:29.353" v="96" actId="478"/>
        <pc:sldMasterMkLst>
          <pc:docMk/>
          <pc:sldMasterMk cId="0" sldId="2147483648"/>
        </pc:sldMasterMkLst>
        <pc:sldLayoutChg chg="delSp mod">
          <pc:chgData name="Abhiram reddy Cheruku" userId="2aa6e3952073946d" providerId="LiveId" clId="{404D21CE-BA93-4B43-AAB3-4AC6032AB1C3}" dt="2024-10-19T13:15:37.593" v="37" actId="478"/>
          <pc:sldLayoutMkLst>
            <pc:docMk/>
            <pc:sldMasterMk cId="0" sldId="2147483648"/>
            <pc:sldLayoutMk cId="0" sldId="2147483650"/>
          </pc:sldLayoutMkLst>
          <pc:picChg chg="del">
            <ac:chgData name="Abhiram reddy Cheruku" userId="2aa6e3952073946d" providerId="LiveId" clId="{404D21CE-BA93-4B43-AAB3-4AC6032AB1C3}" dt="2024-10-19T13:15:37.593" v="37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Abhiram reddy Cheruku" userId="2aa6e3952073946d" providerId="LiveId" clId="{404D21CE-BA93-4B43-AAB3-4AC6032AB1C3}" dt="2024-10-19T14:30:29.353" v="96" actId="478"/>
          <pc:sldLayoutMkLst>
            <pc:docMk/>
            <pc:sldMasterMk cId="0" sldId="2147483648"/>
            <pc:sldLayoutMk cId="0" sldId="2147483651"/>
          </pc:sldLayoutMkLst>
          <pc:picChg chg="del">
            <ac:chgData name="Abhiram reddy Cheruku" userId="2aa6e3952073946d" providerId="LiveId" clId="{404D21CE-BA93-4B43-AAB3-4AC6032AB1C3}" dt="2024-10-19T14:30:29.353" v="96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Abhiram reddy Cheruku" userId="2aa6e3952073946d" providerId="LiveId" clId="{404D21CE-BA93-4B43-AAB3-4AC6032AB1C3}" dt="2024-10-19T13:14:44.853" v="0" actId="478"/>
          <pc:sldLayoutMkLst>
            <pc:docMk/>
            <pc:sldMasterMk cId="0" sldId="2147483648"/>
            <pc:sldLayoutMk cId="0" sldId="2147483652"/>
          </pc:sldLayoutMkLst>
          <pc:picChg chg="del">
            <ac:chgData name="Abhiram reddy Cheruku" userId="2aa6e3952073946d" providerId="LiveId" clId="{404D21CE-BA93-4B43-AAB3-4AC6032AB1C3}" dt="2024-10-19T13:14:44.853" v="0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Sp mod">
          <pc:chgData name="Abhiram reddy Cheruku" userId="2aa6e3952073946d" providerId="LiveId" clId="{404D21CE-BA93-4B43-AAB3-4AC6032AB1C3}" dt="2024-10-19T13:14:51.315" v="4" actId="1036"/>
          <pc:sldLayoutMkLst>
            <pc:docMk/>
            <pc:sldMasterMk cId="0" sldId="2147483648"/>
            <pc:sldLayoutMk cId="0" sldId="2147483653"/>
          </pc:sldLayoutMkLst>
          <pc:spChg chg="mod">
            <ac:chgData name="Abhiram reddy Cheruku" userId="2aa6e3952073946d" providerId="LiveId" clId="{404D21CE-BA93-4B43-AAB3-4AC6032AB1C3}" dt="2024-10-19T13:14:51.315" v="4" actId="1036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picChg chg="del">
            <ac:chgData name="Abhiram reddy Cheruku" userId="2aa6e3952073946d" providerId="LiveId" clId="{404D21CE-BA93-4B43-AAB3-4AC6032AB1C3}" dt="2024-10-19T13:14:48.213" v="1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Abhiram reddy Cheruku" userId="2aa6e3952073946d" providerId="LiveId" clId="{404D21CE-BA93-4B43-AAB3-4AC6032AB1C3}" dt="2024-10-19T13:14:54.885" v="5" actId="478"/>
          <pc:sldLayoutMkLst>
            <pc:docMk/>
            <pc:sldMasterMk cId="0" sldId="2147483648"/>
            <pc:sldLayoutMk cId="0" sldId="2147483654"/>
          </pc:sldLayoutMkLst>
          <pc:picChg chg="del">
            <ac:chgData name="Abhiram reddy Cheruku" userId="2aa6e3952073946d" providerId="LiveId" clId="{404D21CE-BA93-4B43-AAB3-4AC6032AB1C3}" dt="2024-10-19T13:14:54.885" v="5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Abhiram reddy Cheruku" userId="2aa6e3952073946d" providerId="LiveId" clId="{404D21CE-BA93-4B43-AAB3-4AC6032AB1C3}" dt="2024-10-19T13:14:56.971" v="6" actId="478"/>
          <pc:sldLayoutMkLst>
            <pc:docMk/>
            <pc:sldMasterMk cId="0" sldId="2147483648"/>
            <pc:sldLayoutMk cId="0" sldId="2147483655"/>
          </pc:sldLayoutMkLst>
          <pc:picChg chg="del">
            <ac:chgData name="Abhiram reddy Cheruku" userId="2aa6e3952073946d" providerId="LiveId" clId="{404D21CE-BA93-4B43-AAB3-4AC6032AB1C3}" dt="2024-10-19T13:14:56.971" v="6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Abhiram reddy Cheruku" userId="2aa6e3952073946d" providerId="LiveId" clId="{404D21CE-BA93-4B43-AAB3-4AC6032AB1C3}" dt="2024-10-19T13:14:58.297" v="7" actId="478"/>
          <pc:sldLayoutMkLst>
            <pc:docMk/>
            <pc:sldMasterMk cId="0" sldId="2147483648"/>
            <pc:sldLayoutMk cId="0" sldId="2147483656"/>
          </pc:sldLayoutMkLst>
          <pc:picChg chg="del">
            <ac:chgData name="Abhiram reddy Cheruku" userId="2aa6e3952073946d" providerId="LiveId" clId="{404D21CE-BA93-4B43-AAB3-4AC6032AB1C3}" dt="2024-10-19T13:14:58.297" v="7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Abhiram reddy Cheruku" userId="2aa6e3952073946d" providerId="LiveId" clId="{404D21CE-BA93-4B43-AAB3-4AC6032AB1C3}" dt="2024-10-19T13:15:02.017" v="8" actId="478"/>
          <pc:sldLayoutMkLst>
            <pc:docMk/>
            <pc:sldMasterMk cId="0" sldId="2147483648"/>
            <pc:sldLayoutMk cId="0" sldId="2147483657"/>
          </pc:sldLayoutMkLst>
          <pc:picChg chg="del">
            <ac:chgData name="Abhiram reddy Cheruku" userId="2aa6e3952073946d" providerId="LiveId" clId="{404D21CE-BA93-4B43-AAB3-4AC6032AB1C3}" dt="2024-10-19T13:15:02.017" v="8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  <pc:sldLayoutChg chg="delSp mod">
          <pc:chgData name="Abhiram reddy Cheruku" userId="2aa6e3952073946d" providerId="LiveId" clId="{404D21CE-BA93-4B43-AAB3-4AC6032AB1C3}" dt="2024-10-19T13:15:03.272" v="9" actId="478"/>
          <pc:sldLayoutMkLst>
            <pc:docMk/>
            <pc:sldMasterMk cId="0" sldId="2147483648"/>
            <pc:sldLayoutMk cId="0" sldId="2147483658"/>
          </pc:sldLayoutMkLst>
          <pc:picChg chg="del">
            <ac:chgData name="Abhiram reddy Cheruku" userId="2aa6e3952073946d" providerId="LiveId" clId="{404D21CE-BA93-4B43-AAB3-4AC6032AB1C3}" dt="2024-10-19T13:15:03.272" v="9" actId="478"/>
            <ac:picMkLst>
              <pc:docMk/>
              <pc:sldMasterMk cId="0" sldId="2147483648"/>
              <pc:sldLayoutMk cId="0" sldId="2147483658"/>
              <ac:picMk id="4" creationId="{00000000-0000-0000-0000-000000000000}"/>
            </ac:picMkLst>
          </pc:picChg>
        </pc:sldLayoutChg>
        <pc:sldLayoutChg chg="delSp mod">
          <pc:chgData name="Abhiram reddy Cheruku" userId="2aa6e3952073946d" providerId="LiveId" clId="{404D21CE-BA93-4B43-AAB3-4AC6032AB1C3}" dt="2024-10-19T13:15:04.355" v="10" actId="478"/>
          <pc:sldLayoutMkLst>
            <pc:docMk/>
            <pc:sldMasterMk cId="0" sldId="2147483648"/>
            <pc:sldLayoutMk cId="0" sldId="2147483659"/>
          </pc:sldLayoutMkLst>
          <pc:picChg chg="del">
            <ac:chgData name="Abhiram reddy Cheruku" userId="2aa6e3952073946d" providerId="LiveId" clId="{404D21CE-BA93-4B43-AAB3-4AC6032AB1C3}" dt="2024-10-19T13:15:04.355" v="10" actId="478"/>
            <ac:picMkLst>
              <pc:docMk/>
              <pc:sldMasterMk cId="0" sldId="2147483648"/>
              <pc:sldLayoutMk cId="0" sldId="2147483659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10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3453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64" y="2475309"/>
            <a:ext cx="4918472" cy="32789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1618" y="930712"/>
            <a:ext cx="7553563" cy="3919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Augmented Reality: Redefining the Future of Interactions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1618" y="5191006"/>
            <a:ext cx="7553563" cy="1454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Augmented reality (AR) overlays digital information onto the real world. This innovative technology is transforming how we interact with our surroundings. It blends the physical and digital seamlessly.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758702" y="6901101"/>
            <a:ext cx="3873579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915" y="308491"/>
            <a:ext cx="3412450" cy="24684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4012406"/>
            <a:ext cx="1059977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Empowering the Healthcare Sector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3798" y="5153858"/>
            <a:ext cx="12902803" cy="2148602"/>
          </a:xfrm>
          <a:prstGeom prst="roundRect">
            <a:avLst>
              <a:gd name="adj" fmla="val 482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79038" y="5169098"/>
            <a:ext cx="128723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5855" y="5324713"/>
            <a:ext cx="59387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Surgical Planning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565827" y="5324713"/>
            <a:ext cx="59387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Accuracy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79038" y="5875139"/>
            <a:ext cx="12872323" cy="706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125855" y="6030754"/>
            <a:ext cx="59387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Medical Training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7565827" y="6030754"/>
            <a:ext cx="59387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Realistic Simulations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879038" y="6581180"/>
            <a:ext cx="128723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125855" y="6736794"/>
            <a:ext cx="59387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Patient Care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565827" y="6736794"/>
            <a:ext cx="59387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Engagement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93013"/>
            <a:ext cx="2590681" cy="76448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06979" y="644723"/>
            <a:ext cx="7502843" cy="219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and Limitations of Augmented Reality</a:t>
            </a:r>
            <a:endParaRPr lang="en-US" sz="4600" dirty="0"/>
          </a:p>
        </p:txBody>
      </p:sp>
      <p:sp>
        <p:nvSpPr>
          <p:cNvPr id="5" name="Shape 1"/>
          <p:cNvSpPr/>
          <p:nvPr/>
        </p:nvSpPr>
        <p:spPr>
          <a:xfrm>
            <a:off x="6306979" y="3457813"/>
            <a:ext cx="527447" cy="52744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93312" y="3545681"/>
            <a:ext cx="154781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50" dirty="0"/>
          </a:p>
        </p:txBody>
      </p:sp>
      <p:sp>
        <p:nvSpPr>
          <p:cNvPr id="7" name="Text 3"/>
          <p:cNvSpPr/>
          <p:nvPr/>
        </p:nvSpPr>
        <p:spPr>
          <a:xfrm>
            <a:off x="7068860" y="3457813"/>
            <a:ext cx="287238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Costs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068860" y="3964662"/>
            <a:ext cx="2872383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Developing and implementing AR technologies can be expensive.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10175677" y="3457813"/>
            <a:ext cx="527447" cy="52744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34268" y="3545681"/>
            <a:ext cx="210264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50" dirty="0"/>
          </a:p>
        </p:txBody>
      </p:sp>
      <p:sp>
        <p:nvSpPr>
          <p:cNvPr id="11" name="Text 7"/>
          <p:cNvSpPr/>
          <p:nvPr/>
        </p:nvSpPr>
        <p:spPr>
          <a:xfrm>
            <a:off x="10937558" y="3457813"/>
            <a:ext cx="2872383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Limitations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10937558" y="4330898"/>
            <a:ext cx="2872383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technology is still developing, with limitations in accuracy and processing speed.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6306979" y="6329243"/>
            <a:ext cx="527447" cy="52744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72238" y="6417112"/>
            <a:ext cx="196929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1"/>
          <p:cNvSpPr/>
          <p:nvPr/>
        </p:nvSpPr>
        <p:spPr>
          <a:xfrm>
            <a:off x="7068860" y="6329243"/>
            <a:ext cx="2930604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Privacy Concerns</a:t>
            </a:r>
            <a:endParaRPr lang="en-US" sz="2300" dirty="0"/>
          </a:p>
        </p:txBody>
      </p:sp>
      <p:sp>
        <p:nvSpPr>
          <p:cNvPr id="16" name="Text 12"/>
          <p:cNvSpPr/>
          <p:nvPr/>
        </p:nvSpPr>
        <p:spPr>
          <a:xfrm>
            <a:off x="7068860" y="6836093"/>
            <a:ext cx="6740962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privacy and security are important concerns related to AR.</a:t>
            </a: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30091"/>
            <a:ext cx="1005875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Future of Augmented Reality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995011"/>
            <a:ext cx="6266259" cy="3872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61762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Hardware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6709767"/>
            <a:ext cx="626625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More comfortable and powerful AR devices will emerge.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23" y="1995011"/>
            <a:ext cx="6266378" cy="38728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1763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Wider Adoption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00223" y="6709886"/>
            <a:ext cx="626637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will become more integrated into daily activities.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4620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600" y="294561"/>
            <a:ext cx="2357080" cy="23570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4865" y="3601879"/>
            <a:ext cx="8143518" cy="736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Augmented Reality?</a:t>
            </a:r>
            <a:endParaRPr lang="en-US" sz="4600" dirty="0"/>
          </a:p>
        </p:txBody>
      </p:sp>
      <p:sp>
        <p:nvSpPr>
          <p:cNvPr id="5" name="Shape 1"/>
          <p:cNvSpPr/>
          <p:nvPr/>
        </p:nvSpPr>
        <p:spPr>
          <a:xfrm>
            <a:off x="824865" y="4691896"/>
            <a:ext cx="4169807" cy="2882027"/>
          </a:xfrm>
          <a:prstGeom prst="roundRect">
            <a:avLst>
              <a:gd name="adj" fmla="val 343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68110" y="4935141"/>
            <a:ext cx="294620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068110" y="5444728"/>
            <a:ext cx="3683318" cy="1508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enhances our perception of reality by adding computer-generated perceptual information.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30297" y="4691896"/>
            <a:ext cx="4169807" cy="2882027"/>
          </a:xfrm>
          <a:prstGeom prst="roundRect">
            <a:avLst>
              <a:gd name="adj" fmla="val 343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473541" y="4935141"/>
            <a:ext cx="294620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473541" y="5444728"/>
            <a:ext cx="3683318" cy="1885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involves real-time interaction and registration in 3D space. It's often achieved through smartphones or AR glasses.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5728" y="4691896"/>
            <a:ext cx="4169807" cy="2882027"/>
          </a:xfrm>
          <a:prstGeom prst="roundRect">
            <a:avLst>
              <a:gd name="adj" fmla="val 343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878973" y="4935141"/>
            <a:ext cx="294620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Examples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9878973" y="5444728"/>
            <a:ext cx="3683318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Think Pokémon Go, Snapchat filters, or IKEA Place app.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624E3-86DC-1552-DBE1-43DB0FC9369E}"/>
              </a:ext>
            </a:extLst>
          </p:cNvPr>
          <p:cNvSpPr txBox="1"/>
          <p:nvPr/>
        </p:nvSpPr>
        <p:spPr>
          <a:xfrm>
            <a:off x="497840" y="690880"/>
            <a:ext cx="1369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Augmented Reality (AR) VS Virtual Reality (VR)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7EE8A-8FD5-2F31-7BFD-223713AF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6" y="2529840"/>
            <a:ext cx="6718294" cy="4479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DED11-1645-D504-71A5-33B00F06F3C8}"/>
              </a:ext>
            </a:extLst>
          </p:cNvPr>
          <p:cNvSpPr txBox="1"/>
          <p:nvPr/>
        </p:nvSpPr>
        <p:spPr>
          <a:xfrm>
            <a:off x="599440" y="2529840"/>
            <a:ext cx="573024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Augmented reality (AR) overlays digital information onto the real world. Virtual reality (VR) creates entirely immersive digital environments. They offer distinct user experiences and applications.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049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78" y="1652826"/>
            <a:ext cx="4927044" cy="49270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9593" y="615434"/>
            <a:ext cx="7577614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Advantages of Augmented Reality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269593" y="2601278"/>
            <a:ext cx="503515" cy="503515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47473" y="2685098"/>
            <a:ext cx="14775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6996827" y="2601278"/>
            <a:ext cx="2949773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Engagement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96827" y="3434834"/>
            <a:ext cx="2949773" cy="179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creates interactive and immersive experiences. Users actively participate rather than passively observe.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0319" y="2601278"/>
            <a:ext cx="503515" cy="503515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21647" y="2685098"/>
            <a:ext cx="20073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10897552" y="2601278"/>
            <a:ext cx="2949773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Information Access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897552" y="3434834"/>
            <a:ext cx="2949773" cy="179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provides immediate access to relevant data. This improves decision-making and problem-solving.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69593" y="5700951"/>
            <a:ext cx="503515" cy="503515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27351" y="5784771"/>
            <a:ext cx="18800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6996827" y="5700951"/>
            <a:ext cx="279749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Cost-Effectiveness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996827" y="6184821"/>
            <a:ext cx="2949773" cy="1074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can reduce costs in training, design, and other sectors.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0170319" y="5700951"/>
            <a:ext cx="503515" cy="503515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313908" y="5784771"/>
            <a:ext cx="21621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10897552" y="5700951"/>
            <a:ext cx="279749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Possibilities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10897552" y="6184821"/>
            <a:ext cx="2949773" cy="143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opens up new avenues for creativity and innovation across various fields.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1054060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Applications of Augmented Reality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Gaming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games like Pokémon Go revolutionized mobile gaming.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Retail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421862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Virtual try-ons and interactive product displays enhance shopping.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Healthcare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862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Surgical planning, medical training, and patient care benefit greatly.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6104A-F9DE-86B1-A689-45739287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914400"/>
            <a:ext cx="6234464" cy="6209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5BBC5-DE9D-69C6-951C-3D84C02C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14" y="841493"/>
            <a:ext cx="5134692" cy="2848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EC8D89-1A1D-5A0D-09BA-AB5CA755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15" y="3923546"/>
            <a:ext cx="5134692" cy="32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2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06" y="2470071"/>
            <a:ext cx="4934188" cy="32894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592" y="607695"/>
            <a:ext cx="7597616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Immersive Gaming and Entertainment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592" y="2319695"/>
            <a:ext cx="1104543" cy="176736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5486" y="2540556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Realism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95486" y="3018115"/>
            <a:ext cx="616172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games blend virtual objects with the real world.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592" y="4087058"/>
            <a:ext cx="1104543" cy="176736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486" y="4307919"/>
            <a:ext cx="291929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Gameplay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95486" y="4785479"/>
            <a:ext cx="6161723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Players physically engage with their environment and virtual elements.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592" y="5854422"/>
            <a:ext cx="1104543" cy="176736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95486" y="6075283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Experiences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695486" y="6552843"/>
            <a:ext cx="616172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offers unique and immersive gaming experiences.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30" y="2727484"/>
            <a:ext cx="4935141" cy="27760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Transforming Retail and E-commerce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1"/>
            </a:avLst>
          </a:prstGeom>
          <a:solidFill>
            <a:srgbClr val="194A99"/>
          </a:solidFill>
          <a:ln/>
        </p:spPr>
      </p:sp>
      <p:sp>
        <p:nvSpPr>
          <p:cNvPr id="6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1"/>
            </a:avLst>
          </a:prstGeom>
          <a:solidFill>
            <a:srgbClr val="194A99"/>
          </a:solidFill>
          <a:ln/>
        </p:spPr>
      </p:sp>
      <p:sp>
        <p:nvSpPr>
          <p:cNvPr id="7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15933" y="2645569"/>
            <a:ext cx="14549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Virtual Try-Ons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Customers virtually try on clothes, makeup, or accessories.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1"/>
            </a:avLst>
          </a:prstGeom>
          <a:solidFill>
            <a:srgbClr val="194A99"/>
          </a:solidFill>
          <a:ln/>
        </p:spPr>
      </p:sp>
      <p:sp>
        <p:nvSpPr>
          <p:cNvPr id="12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89740" y="4489013"/>
            <a:ext cx="19776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Catalogs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apps display 3D models of products, enhancing engagement.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1"/>
            </a:avLst>
          </a:prstGeom>
          <a:solidFill>
            <a:srgbClr val="194A99"/>
          </a:solidFill>
          <a:ln/>
        </p:spPr>
      </p:sp>
      <p:sp>
        <p:nvSpPr>
          <p:cNvPr id="17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496050" y="6332458"/>
            <a:ext cx="18526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7801332" y="6222206"/>
            <a:ext cx="384095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Store Experiences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enhances physical stores with interactive displays and information.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27" y="2194203"/>
            <a:ext cx="4985028" cy="38420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88393" y="551498"/>
            <a:ext cx="7740015" cy="125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Revolutionizing Education and Training</a:t>
            </a:r>
            <a:endParaRPr lang="en-US" sz="39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393" y="2106097"/>
            <a:ext cx="501372" cy="5013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88393" y="2807970"/>
            <a:ext cx="253234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Learning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6188393" y="3241596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makes learning more engaging and fun.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393" y="4164330"/>
            <a:ext cx="501372" cy="50137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88393" y="4866203"/>
            <a:ext cx="250721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Virtual Field Trips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6188393" y="5299829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Students can explore places without leaving the classroom.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393" y="6222563"/>
            <a:ext cx="501372" cy="50137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88393" y="6924437"/>
            <a:ext cx="250721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Hands-on Training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6188393" y="7358063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provides realistic simulations for training purposes.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466</Words>
  <Application>Microsoft Office PowerPoint</Application>
  <PresentationFormat>Custom</PresentationFormat>
  <Paragraphs>87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Abhiram reddy Cheruku</cp:lastModifiedBy>
  <cp:revision>1</cp:revision>
  <dcterms:created xsi:type="dcterms:W3CDTF">2024-10-19T13:03:02Z</dcterms:created>
  <dcterms:modified xsi:type="dcterms:W3CDTF">2024-10-19T14:30:39Z</dcterms:modified>
</cp:coreProperties>
</file>